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Lato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Lato-bold.fntdata"/><Relationship Id="rId10" Type="http://schemas.openxmlformats.org/officeDocument/2006/relationships/font" Target="fonts/Lato-regular.fntdata"/><Relationship Id="rId13" Type="http://schemas.openxmlformats.org/officeDocument/2006/relationships/font" Target="fonts/Lato-boldItalic.fntdata"/><Relationship Id="rId12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format for your presentation (PI required and other team members optional) is as follows.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</a:rPr>
              <a:t>3 slides – 1 min each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1: What you are working on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2:  Where you are in the project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3:  Challenges faced preventing the project from completing or moving forward.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f142ec36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f142ec36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1: What you are working on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RJ thinks he likes this layout slightly more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f142ec3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f142ec3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2:  Where you are in the project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f142ec36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f142ec36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Slide 3:  Challenges faced preventing the project from completing or moving forward.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11" Type="http://schemas.openxmlformats.org/officeDocument/2006/relationships/image" Target="../media/image3.png"/><Relationship Id="rId10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0.png"/><Relationship Id="rId7" Type="http://schemas.openxmlformats.org/officeDocument/2006/relationships/image" Target="../media/image11.gif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006454" y="733375"/>
            <a:ext cx="4114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BIOTECH COUTURE</a:t>
            </a:r>
            <a:endParaRPr b="1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129625" y="2834125"/>
            <a:ext cx="2702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2516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79"/>
              <a:buFont typeface="Lato"/>
              <a:buChar char="●"/>
            </a:pPr>
            <a:r>
              <a:rPr b="1" lang="en" sz="1479">
                <a:latin typeface="Lato"/>
                <a:ea typeface="Lato"/>
                <a:cs typeface="Lato"/>
                <a:sym typeface="Lato"/>
              </a:rPr>
              <a:t>Mariam Hasan</a:t>
            </a:r>
            <a:endParaRPr b="1" sz="1479">
              <a:latin typeface="Lato"/>
              <a:ea typeface="Lato"/>
              <a:cs typeface="Lato"/>
              <a:sym typeface="Lato"/>
            </a:endParaRPr>
          </a:p>
          <a:p>
            <a:pPr indent="-322516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79"/>
              <a:buFont typeface="Lato"/>
              <a:buChar char="●"/>
            </a:pPr>
            <a:r>
              <a:rPr b="1" lang="en" sz="1479">
                <a:latin typeface="Lato"/>
                <a:ea typeface="Lato"/>
                <a:cs typeface="Lato"/>
                <a:sym typeface="Lato"/>
              </a:rPr>
              <a:t>Minakshi Seth</a:t>
            </a:r>
            <a:endParaRPr b="1" sz="1479">
              <a:latin typeface="Lato"/>
              <a:ea typeface="Lato"/>
              <a:cs typeface="Lato"/>
              <a:sym typeface="Lato"/>
            </a:endParaRPr>
          </a:p>
          <a:p>
            <a:pPr indent="-322516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79"/>
              <a:buFont typeface="Lato"/>
              <a:buChar char="●"/>
            </a:pPr>
            <a:r>
              <a:rPr b="1" lang="en" sz="1479">
                <a:latin typeface="Lato"/>
                <a:ea typeface="Lato"/>
                <a:cs typeface="Lato"/>
                <a:sym typeface="Lato"/>
              </a:rPr>
              <a:t>Leah Thomas</a:t>
            </a:r>
            <a:endParaRPr b="1" sz="1479">
              <a:latin typeface="Lato"/>
              <a:ea typeface="Lato"/>
              <a:cs typeface="Lato"/>
              <a:sym typeface="Lato"/>
            </a:endParaRPr>
          </a:p>
          <a:p>
            <a:pPr indent="-322516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79"/>
              <a:buFont typeface="Lato"/>
              <a:buChar char="●"/>
            </a:pPr>
            <a:r>
              <a:rPr b="1" lang="en" sz="1479">
                <a:latin typeface="Lato"/>
                <a:ea typeface="Lato"/>
                <a:cs typeface="Lato"/>
                <a:sym typeface="Lato"/>
              </a:rPr>
              <a:t>RJ Weaver</a:t>
            </a:r>
            <a:endParaRPr b="1" sz="1479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442825" y="479100"/>
            <a:ext cx="260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latin typeface="Lato"/>
                <a:ea typeface="Lato"/>
                <a:cs typeface="Lato"/>
                <a:sym typeface="Lato"/>
              </a:rPr>
              <a:t>OUR PROJECT</a:t>
            </a:r>
            <a:endParaRPr sz="202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088" y="97613"/>
            <a:ext cx="2540524" cy="25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100" y="2519736"/>
            <a:ext cx="2622901" cy="251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512" y="2576994"/>
            <a:ext cx="2469772" cy="241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600" y="96533"/>
            <a:ext cx="2540500" cy="247379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42825" y="1047875"/>
            <a:ext cx="2469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To design and construct four couture dresses which integrate bio-inspired design, medical wearables, data visualizations,  and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computationally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designed 3D printed sculptural jewelry.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goal of this project is to spark conversation about the intersection between design and engineering and ideating beyond the typical constraints of wearable biosensor technology.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latin typeface="Lato"/>
                <a:ea typeface="Lato"/>
                <a:cs typeface="Lato"/>
                <a:sym typeface="Lato"/>
              </a:rPr>
              <a:t>CURRENT PROGRESS</a:t>
            </a:r>
            <a:endParaRPr sz="202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5099" y="157775"/>
            <a:ext cx="3663400" cy="48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20166" l="0" r="0" t="0"/>
          <a:stretch/>
        </p:blipFill>
        <p:spPr>
          <a:xfrm>
            <a:off x="2529425" y="1152475"/>
            <a:ext cx="2619375" cy="209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b="11914" l="10420" r="16661" t="29188"/>
          <a:stretch/>
        </p:blipFill>
        <p:spPr>
          <a:xfrm>
            <a:off x="311700" y="2414900"/>
            <a:ext cx="2121425" cy="257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424" y="3347731"/>
            <a:ext cx="2619373" cy="163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152475"/>
            <a:ext cx="1202350" cy="1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8">
            <a:alphaModFix/>
          </a:blip>
          <a:srcRect b="15000" l="0" r="0" t="5165"/>
          <a:stretch/>
        </p:blipFill>
        <p:spPr>
          <a:xfrm>
            <a:off x="2529425" y="1152475"/>
            <a:ext cx="2619375" cy="209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40650" y="1245300"/>
            <a:ext cx="1092475" cy="109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04800" y="79375"/>
            <a:ext cx="1144000" cy="10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43950" y="310599"/>
            <a:ext cx="707125" cy="7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32125" y="1172975"/>
            <a:ext cx="218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latin typeface="Lato"/>
                <a:ea typeface="Lato"/>
                <a:cs typeface="Lato"/>
                <a:sym typeface="Lato"/>
              </a:rPr>
              <a:t>CHALLENGES</a:t>
            </a:r>
            <a:endParaRPr sz="202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000" y="330627"/>
            <a:ext cx="5555896" cy="44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332125" y="1971675"/>
            <a:ext cx="3142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Finding a venue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Possible ideas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Creativity and Innovation District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Cube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Armory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