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6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5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604F-15CB-4C97-90B2-841F816EBA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78AA-F622-4F81-A8F7-35916E40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" y="-317256"/>
            <a:ext cx="12755020" cy="850334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23855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AI-ACCESSIBILITY 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(1/3)</a:t>
            </a:r>
          </a:p>
        </p:txBody>
      </p:sp>
    </p:spTree>
    <p:extLst>
      <p:ext uri="{BB962C8B-B14F-4D97-AF65-F5344CB8AC3E}">
        <p14:creationId xmlns:p14="http://schemas.microsoft.com/office/powerpoint/2010/main" val="234684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1561"/>
            <a:ext cx="12192000" cy="812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42900" y="62385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AI-ACCESSIBILITY 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63749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2900" y="62385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Franklin Gothic Book" panose="020B0503020102020204" pitchFamily="34" charset="0"/>
              </a:rPr>
              <a:t>AI-ACCESSIBILITY </a:t>
            </a:r>
            <a:r>
              <a:rPr lang="en-US" sz="1400" dirty="0">
                <a:latin typeface="Franklin Gothic Book" panose="020B0503020102020204" pitchFamily="34" charset="0"/>
              </a:rPr>
              <a:t>(3/3)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254" y="-58992"/>
            <a:ext cx="7742903" cy="5982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3" y="279563"/>
            <a:ext cx="5116609" cy="458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63" y="5227138"/>
            <a:ext cx="1871816" cy="124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11257" r="17855" b="13997"/>
          <a:stretch/>
        </p:blipFill>
        <p:spPr>
          <a:xfrm rot="5400000">
            <a:off x="6164824" y="5249261"/>
            <a:ext cx="1268361" cy="1224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3" y="5227138"/>
            <a:ext cx="1874516" cy="12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Gipe</dc:creator>
  <cp:lastModifiedBy>Williams, Holly</cp:lastModifiedBy>
  <cp:revision>5</cp:revision>
  <dcterms:created xsi:type="dcterms:W3CDTF">2025-02-12T16:53:08Z</dcterms:created>
  <dcterms:modified xsi:type="dcterms:W3CDTF">2025-02-13T16:40:35Z</dcterms:modified>
</cp:coreProperties>
</file>